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586" autoAdjust="0"/>
  </p:normalViewPr>
  <p:slideViewPr>
    <p:cSldViewPr>
      <p:cViewPr>
        <p:scale>
          <a:sx n="77" d="100"/>
          <a:sy n="77" d="100"/>
        </p:scale>
        <p:origin x="-1158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E553E-E36A-4660-84EA-DCC8333050DC}" type="datetimeFigureOut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18587-6EE2-44F8-8755-D5F308A94C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53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587-6EE2-44F8-8755-D5F308A94CB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587-6EE2-44F8-8755-D5F308A94CB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BCBE6CD-A098-45A0-8AF1-C252BB190111}" type="slidenum">
              <a:rPr lang="en-US" smtClean="0"/>
              <a:pPr defTabSz="912813"/>
              <a:t>8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900" smtClean="0">
                <a:latin typeface="Arial" charset="0"/>
              </a:rPr>
              <a:t>Enter speaker notes here.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F21AB0C3-833F-4A18-AA69-F8415CD3724E}" type="slidenum">
              <a:rPr lang="en-US" smtClean="0"/>
              <a:pPr defTabSz="912813"/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900" smtClean="0">
                <a:latin typeface="Arial" charset="0"/>
              </a:rPr>
              <a:t>Enter speaker notes here.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17A0-663A-4F9E-860D-B1ABE4C1A5B7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826FA-8683-42E7-B98B-A7DF2B185D37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1D8C-2C00-46CA-8998-84F2DC619702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657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657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A202-212B-4732-B931-46766712F8C0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A7AE-4AA4-4508-832F-BF6BBA608940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1E20-1272-4BAF-A1FB-C0977A5A7079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BFF-CD6B-47FD-BB13-786F96F24C3D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C69B-5557-4844-81D7-71FCDEF0648D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2398-66A7-4DBC-A2F1-9BD36780CB6F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E0E8D-F8BD-41CD-9C83-AA6369D35E58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64FCF-1079-4411-BC50-2B39A1BEA13E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C95F4-6775-4D0E-AE7E-DAE3CA42B962}" type="datetime1">
              <a:rPr lang="en-US" smtClean="0"/>
              <a:pPr/>
              <a:t>8/4/2013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4946F-1424-4712-A0AE-C72315E7B1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455614"/>
            <a:ext cx="7772400" cy="993775"/>
          </a:xfrm>
        </p:spPr>
        <p:txBody>
          <a:bodyPr>
            <a:normAutofit/>
          </a:bodyPr>
          <a:lstStyle/>
          <a:p>
            <a:r>
              <a:rPr lang="en-US" dirty="0" smtClean="0"/>
              <a:t>INSTRUCTIONS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1268760"/>
            <a:ext cx="8153400" cy="3886200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ct val="500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ndara" pitchFamily="34" charset="0"/>
              </a:rPr>
              <a:t>This PowerPoint Presentation Template has been pre-formatted to provide proper font size and color combinations with maximum visibility in conference rooms. Therefore,  please try to maintain the pre-formatted font size and color combinations. </a:t>
            </a:r>
          </a:p>
          <a:p>
            <a:pPr marL="342900" indent="-342900" algn="l">
              <a:spcBef>
                <a:spcPct val="500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ndara" pitchFamily="34" charset="0"/>
              </a:rPr>
              <a:t>This instructions provide several master format slides that will fit all your needs. Please follow these master slide formats as closely as possible.</a:t>
            </a:r>
          </a:p>
          <a:p>
            <a:pPr marL="342900" indent="-342900" algn="l">
              <a:spcBef>
                <a:spcPct val="500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ndara" pitchFamily="34" charset="0"/>
              </a:rPr>
              <a:t>Note that, background format and UFGNSM information at the bottom may not be modified.</a:t>
            </a:r>
          </a:p>
          <a:p>
            <a:pPr marL="342900" indent="-342900" algn="l"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ndara" pitchFamily="34" charset="0"/>
              </a:rPr>
              <a:t>This template is being provided to assure uniformity and continuity among presentations at the conference, and to reduce the amount of commercialism and use of company logos within slides.</a:t>
            </a:r>
          </a:p>
          <a:p>
            <a:pPr marL="342900" indent="-342900" algn="l"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ndara" pitchFamily="34" charset="0"/>
              </a:rPr>
              <a:t>Please, delete all instruction notes prior to submitting your presentation.</a:t>
            </a:r>
          </a:p>
          <a:p>
            <a:pPr marL="342900" indent="-342900" algn="l">
              <a:spcAft>
                <a:spcPts val="600"/>
              </a:spcAft>
              <a:buFontTx/>
              <a:buChar char="•"/>
            </a:pPr>
            <a:endParaRPr lang="en-US" sz="16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53252"/>
            <a:ext cx="49685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/>
              <a:t>Blank</a:t>
            </a:r>
            <a:endParaRPr lang="en-US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331691"/>
          </a:xfrm>
        </p:spPr>
        <p:txBody>
          <a:bodyPr>
            <a:noAutofit/>
          </a:bodyPr>
          <a:lstStyle/>
          <a:p>
            <a:r>
              <a:rPr lang="en-US" b="1" dirty="0" smtClean="0"/>
              <a:t>Presentation Title</a:t>
            </a:r>
            <a:br>
              <a:rPr lang="en-US" b="1" dirty="0" smtClean="0"/>
            </a:br>
            <a:r>
              <a:rPr lang="en-US" b="1" dirty="0" smtClean="0"/>
              <a:t>-Calibri 44 Bold-</a:t>
            </a:r>
            <a:endParaRPr lang="en-US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Authors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- Calibri 28-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630942"/>
          </a:xfrm>
        </p:spPr>
        <p:txBody>
          <a:bodyPr>
            <a:spAutoFit/>
          </a:bodyPr>
          <a:lstStyle/>
          <a:p>
            <a:r>
              <a:rPr lang="en-US" sz="3500" cap="none" dirty="0" smtClean="0"/>
              <a:t>Section Title –Calibri 35 Bold-</a:t>
            </a:r>
            <a:endParaRPr lang="en-US" sz="35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17032"/>
            <a:ext cx="7772400" cy="68986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Section Number -Calibri 20-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1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Slide Header – Calibri 30 Bold-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Bulleted Text –Calibri-</a:t>
            </a:r>
          </a:p>
          <a:p>
            <a:r>
              <a:rPr lang="en-US" sz="3000" dirty="0" smtClean="0"/>
              <a:t>You Choose Proper Size for Text.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20880" cy="1008112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/>
              <a:t>Format : Full Sized Picture</a:t>
            </a:r>
            <a:br>
              <a:rPr lang="en-US" sz="3000" dirty="0" smtClean="0"/>
            </a:br>
            <a:r>
              <a:rPr lang="en-US" sz="3000" dirty="0" smtClean="0"/>
              <a:t>Title –Calibri 30 Bold-</a:t>
            </a:r>
            <a:endParaRPr lang="en-US" sz="30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96752"/>
            <a:ext cx="5486400" cy="41148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437926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Caption – Calibri </a:t>
            </a:r>
            <a:r>
              <a:rPr lang="en-US" dirty="0" smtClean="0"/>
              <a:t>14-18</a:t>
            </a:r>
            <a:r>
              <a:rPr lang="en-US" sz="1600" dirty="0" smtClean="0"/>
              <a:t> -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1080119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Format : Picture/Figure/Table with Bulleted Text</a:t>
            </a:r>
            <a:br>
              <a:rPr lang="en-US" sz="3000" b="1" dirty="0" smtClean="0"/>
            </a:br>
            <a:r>
              <a:rPr lang="en-US" sz="3000" b="1" dirty="0" smtClean="0"/>
              <a:t>Slide Title –Calibri 30 Bold-</a:t>
            </a:r>
            <a:endParaRPr lang="en-US" sz="3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484784"/>
            <a:ext cx="4040188" cy="4320480"/>
          </a:xfrm>
          <a:ln>
            <a:solidFill>
              <a:schemeClr val="tx1"/>
            </a:solidFill>
            <a:prstDash val="sysDot"/>
          </a:ln>
        </p:spPr>
        <p:txBody>
          <a:bodyPr/>
          <a:lstStyle/>
          <a:p>
            <a:r>
              <a:rPr lang="en-US" dirty="0" smtClean="0"/>
              <a:t>Bulleted Text -Calibri-</a:t>
            </a:r>
          </a:p>
          <a:p>
            <a:r>
              <a:rPr lang="en-US" dirty="0" smtClean="0"/>
              <a:t>Choose Proper Font Size </a:t>
            </a:r>
          </a:p>
          <a:p>
            <a:endParaRPr lang="en-US" dirty="0" smtClean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95325"/>
            <a:ext cx="4038600" cy="4237931"/>
          </a:xfrm>
        </p:spPr>
        <p:txBody>
          <a:bodyPr/>
          <a:lstStyle/>
          <a:p>
            <a:r>
              <a:rPr lang="en-US" dirty="0" smtClean="0"/>
              <a:t>Place your </a:t>
            </a:r>
            <a:r>
              <a:rPr lang="en-US" dirty="0" err="1" smtClean="0"/>
              <a:t>Pic</a:t>
            </a:r>
            <a:r>
              <a:rPr lang="en-US" dirty="0" smtClean="0"/>
              <a:t>/Fig/Table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624"/>
            <a:ext cx="8229600" cy="10080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Format : Full Sized Picture</a:t>
            </a:r>
            <a:br>
              <a:rPr lang="en-US" sz="3000" b="1" dirty="0" smtClean="0"/>
            </a:br>
            <a:r>
              <a:rPr lang="en-US" sz="3000" b="1" dirty="0" smtClean="0"/>
              <a:t>Title –Calibri 30 Bold-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3568" y="248248"/>
            <a:ext cx="7774632" cy="10080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Format : Full Sized Chart</a:t>
            </a:r>
            <a:br>
              <a:rPr lang="en-US" sz="3000" b="1" dirty="0" smtClean="0"/>
            </a:br>
            <a:r>
              <a:rPr lang="en-US" sz="3000" b="1" dirty="0" smtClean="0"/>
              <a:t>Title –Calibri 30 Bold-</a:t>
            </a:r>
            <a:endParaRPr lang="en-US" sz="3000" dirty="0" smtClean="0"/>
          </a:p>
        </p:txBody>
      </p:sp>
      <p:sp>
        <p:nvSpPr>
          <p:cNvPr id="5124" name="Rectangle 1030"/>
          <p:cNvSpPr>
            <a:spLocks noGrp="1" noChangeArrowheads="1" noTextEdit="1"/>
          </p:cNvSpPr>
          <p:nvPr>
            <p:ph type="chart" idx="1"/>
          </p:nvPr>
        </p:nvSpPr>
        <p:spPr>
          <a:xfrm>
            <a:off x="683568" y="1521256"/>
            <a:ext cx="7772400" cy="4212000"/>
          </a:xfrm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10080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Format : Full Sized Table</a:t>
            </a:r>
            <a:br>
              <a:rPr lang="en-US" sz="3000" b="1" dirty="0" smtClean="0"/>
            </a:br>
            <a:r>
              <a:rPr lang="en-US" sz="3000" b="1" dirty="0" smtClean="0"/>
              <a:t>Title –Calibri 30 Bold-</a:t>
            </a:r>
            <a:endParaRPr lang="en-US" sz="3000" dirty="0" smtClean="0"/>
          </a:p>
        </p:txBody>
      </p:sp>
      <p:sp>
        <p:nvSpPr>
          <p:cNvPr id="7173" name="Rectangle 16"/>
          <p:cNvSpPr>
            <a:spLocks noGrp="1" noChangeArrowheads="1" noTextEdit="1"/>
          </p:cNvSpPr>
          <p:nvPr>
            <p:ph type="tbl" idx="1"/>
          </p:nvPr>
        </p:nvSpPr>
        <p:spPr>
          <a:xfrm>
            <a:off x="685800" y="1295400"/>
            <a:ext cx="7772400" cy="4419600"/>
          </a:xfrm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FGNSM">
      <a:majorFont>
        <a:latin typeface="Calibri"/>
        <a:ea typeface=""/>
        <a:cs typeface="B Mitra"/>
      </a:majorFont>
      <a:minorFont>
        <a:latin typeface="Calibri"/>
        <a:ea typeface=""/>
        <a:cs typeface="B Mitr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218</Words>
  <Application>Microsoft Office PowerPoint</Application>
  <PresentationFormat>On-screen Show (4:3)</PresentationFormat>
  <Paragraphs>35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INSTRUCTIONS</vt:lpstr>
      <vt:lpstr>Presentation Title -Calibri 44 Bold-</vt:lpstr>
      <vt:lpstr>Section Title –Calibri 35 Bold-</vt:lpstr>
      <vt:lpstr>Slide Header – Calibri 30 Bold-</vt:lpstr>
      <vt:lpstr>Format : Full Sized Picture Title –Calibri 30 Bold-</vt:lpstr>
      <vt:lpstr>Format : Picture/Figure/Table with Bulleted Text Slide Title –Calibri 30 Bold-</vt:lpstr>
      <vt:lpstr>Format : Full Sized Picture Title –Calibri 30 Bold-</vt:lpstr>
      <vt:lpstr>Format : Full Sized Chart Title –Calibri 30 Bold-</vt:lpstr>
      <vt:lpstr>Format : Full Sized Table Title –Calibri 30 Bold-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Maryam Mortazavi</dc:creator>
  <cp:lastModifiedBy>K46CB</cp:lastModifiedBy>
  <cp:revision>29</cp:revision>
  <dcterms:created xsi:type="dcterms:W3CDTF">2011-10-12T04:24:06Z</dcterms:created>
  <dcterms:modified xsi:type="dcterms:W3CDTF">2013-08-04T09:02:36Z</dcterms:modified>
</cp:coreProperties>
</file>