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5203150" cy="36004500"/>
  <p:notesSz cx="6858000" cy="9144000"/>
  <p:defaultTextStyle>
    <a:defPPr>
      <a:defRPr lang="en-US"/>
    </a:defPPr>
    <a:lvl1pPr marL="0" algn="l" defTabSz="3497580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1pPr>
    <a:lvl2pPr marL="1748790" algn="l" defTabSz="3497580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2pPr>
    <a:lvl3pPr marL="3497580" algn="l" defTabSz="3497580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3pPr>
    <a:lvl4pPr marL="5246370" algn="l" defTabSz="3497580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4pPr>
    <a:lvl5pPr marL="6995160" algn="l" defTabSz="3497580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5pPr>
    <a:lvl6pPr marL="8743950" algn="l" defTabSz="3497580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6pPr>
    <a:lvl7pPr marL="10492740" algn="l" defTabSz="3497580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7pPr>
    <a:lvl8pPr marL="12241530" algn="l" defTabSz="3497580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8pPr>
    <a:lvl9pPr marL="13990320" algn="l" defTabSz="3497580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3" d="100"/>
          <a:sy n="33" d="100"/>
        </p:scale>
        <p:origin x="-528" y="-72"/>
      </p:cViewPr>
      <p:guideLst>
        <p:guide orient="horz" pos="11340"/>
        <p:guide pos="793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90236" y="11184734"/>
            <a:ext cx="21422678" cy="771763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0473" y="20402550"/>
            <a:ext cx="17642205" cy="92011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7487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4975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2463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995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87439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04927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22415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399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A6352-2676-4EF2-A5F0-CA356CFBA76D}" type="datetimeFigureOut">
              <a:rPr lang="en-US" smtClean="0"/>
              <a:t>13/9/2013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30668-276B-4714-992B-1EF49A4F5D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3511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A6352-2676-4EF2-A5F0-CA356CFBA76D}" type="datetimeFigureOut">
              <a:rPr lang="en-US" smtClean="0"/>
              <a:t>13/9/2013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30668-276B-4714-992B-1EF49A4F5D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729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272284" y="1441852"/>
            <a:ext cx="5670709" cy="3072050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60157" y="1441852"/>
            <a:ext cx="16592074" cy="3072050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A6352-2676-4EF2-A5F0-CA356CFBA76D}" type="datetimeFigureOut">
              <a:rPr lang="en-US" smtClean="0"/>
              <a:t>13/9/2013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30668-276B-4714-992B-1EF49A4F5D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183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A6352-2676-4EF2-A5F0-CA356CFBA76D}" type="datetimeFigureOut">
              <a:rPr lang="en-US" smtClean="0"/>
              <a:t>13/9/2013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30668-276B-4714-992B-1EF49A4F5D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616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875" y="23136228"/>
            <a:ext cx="21422678" cy="7150894"/>
          </a:xfrm>
        </p:spPr>
        <p:txBody>
          <a:bodyPr anchor="t"/>
          <a:lstStyle>
            <a:lvl1pPr algn="l">
              <a:defRPr sz="15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90875" y="15260246"/>
            <a:ext cx="21422678" cy="7875982"/>
          </a:xfrm>
        </p:spPr>
        <p:txBody>
          <a:bodyPr anchor="b"/>
          <a:lstStyle>
            <a:lvl1pPr marL="0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1pPr>
            <a:lvl2pPr marL="1748790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2pPr>
            <a:lvl3pPr marL="3497580" indent="0">
              <a:buNone/>
              <a:defRPr sz="6100">
                <a:solidFill>
                  <a:schemeClr val="tx1">
                    <a:tint val="75000"/>
                  </a:schemeClr>
                </a:solidFill>
              </a:defRPr>
            </a:lvl3pPr>
            <a:lvl4pPr marL="5246370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4pPr>
            <a:lvl5pPr marL="6995160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5pPr>
            <a:lvl6pPr marL="8743950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6pPr>
            <a:lvl7pPr marL="10492740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7pPr>
            <a:lvl8pPr marL="12241530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8pPr>
            <a:lvl9pPr marL="13990320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A6352-2676-4EF2-A5F0-CA356CFBA76D}" type="datetimeFigureOut">
              <a:rPr lang="en-US" smtClean="0"/>
              <a:t>13/9/2013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30668-276B-4714-992B-1EF49A4F5D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18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0158" y="8401053"/>
            <a:ext cx="11131391" cy="23761306"/>
          </a:xfrm>
        </p:spPr>
        <p:txBody>
          <a:bodyPr/>
          <a:lstStyle>
            <a:lvl1pPr>
              <a:defRPr sz="10700"/>
            </a:lvl1pPr>
            <a:lvl2pPr>
              <a:defRPr sz="9200"/>
            </a:lvl2pPr>
            <a:lvl3pPr>
              <a:defRPr sz="7700"/>
            </a:lvl3pPr>
            <a:lvl4pPr>
              <a:defRPr sz="6900"/>
            </a:lvl4pPr>
            <a:lvl5pPr>
              <a:defRPr sz="6900"/>
            </a:lvl5pPr>
            <a:lvl6pPr>
              <a:defRPr sz="6900"/>
            </a:lvl6pPr>
            <a:lvl7pPr>
              <a:defRPr sz="6900"/>
            </a:lvl7pPr>
            <a:lvl8pPr>
              <a:defRPr sz="6900"/>
            </a:lvl8pPr>
            <a:lvl9pPr>
              <a:defRPr sz="6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811601" y="8401053"/>
            <a:ext cx="11131391" cy="23761306"/>
          </a:xfrm>
        </p:spPr>
        <p:txBody>
          <a:bodyPr/>
          <a:lstStyle>
            <a:lvl1pPr>
              <a:defRPr sz="10700"/>
            </a:lvl1pPr>
            <a:lvl2pPr>
              <a:defRPr sz="9200"/>
            </a:lvl2pPr>
            <a:lvl3pPr>
              <a:defRPr sz="7700"/>
            </a:lvl3pPr>
            <a:lvl4pPr>
              <a:defRPr sz="6900"/>
            </a:lvl4pPr>
            <a:lvl5pPr>
              <a:defRPr sz="6900"/>
            </a:lvl5pPr>
            <a:lvl6pPr>
              <a:defRPr sz="6900"/>
            </a:lvl6pPr>
            <a:lvl7pPr>
              <a:defRPr sz="6900"/>
            </a:lvl7pPr>
            <a:lvl8pPr>
              <a:defRPr sz="6900"/>
            </a:lvl8pPr>
            <a:lvl9pPr>
              <a:defRPr sz="6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A6352-2676-4EF2-A5F0-CA356CFBA76D}" type="datetimeFigureOut">
              <a:rPr lang="en-US" smtClean="0"/>
              <a:t>13/9/2013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30668-276B-4714-992B-1EF49A4F5D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630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0158" y="8059343"/>
            <a:ext cx="11135768" cy="3358751"/>
          </a:xfrm>
        </p:spPr>
        <p:txBody>
          <a:bodyPr anchor="b"/>
          <a:lstStyle>
            <a:lvl1pPr marL="0" indent="0">
              <a:buNone/>
              <a:defRPr sz="9200" b="1"/>
            </a:lvl1pPr>
            <a:lvl2pPr marL="1748790" indent="0">
              <a:buNone/>
              <a:defRPr sz="7700" b="1"/>
            </a:lvl2pPr>
            <a:lvl3pPr marL="3497580" indent="0">
              <a:buNone/>
              <a:defRPr sz="6900" b="1"/>
            </a:lvl3pPr>
            <a:lvl4pPr marL="5246370" indent="0">
              <a:buNone/>
              <a:defRPr sz="6100" b="1"/>
            </a:lvl4pPr>
            <a:lvl5pPr marL="6995160" indent="0">
              <a:buNone/>
              <a:defRPr sz="6100" b="1"/>
            </a:lvl5pPr>
            <a:lvl6pPr marL="8743950" indent="0">
              <a:buNone/>
              <a:defRPr sz="6100" b="1"/>
            </a:lvl6pPr>
            <a:lvl7pPr marL="10492740" indent="0">
              <a:buNone/>
              <a:defRPr sz="6100" b="1"/>
            </a:lvl7pPr>
            <a:lvl8pPr marL="12241530" indent="0">
              <a:buNone/>
              <a:defRPr sz="6100" b="1"/>
            </a:lvl8pPr>
            <a:lvl9pPr marL="13990320" indent="0">
              <a:buNone/>
              <a:defRPr sz="6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0158" y="11418094"/>
            <a:ext cx="11135768" cy="20744262"/>
          </a:xfrm>
        </p:spPr>
        <p:txBody>
          <a:bodyPr/>
          <a:lstStyle>
            <a:lvl1pPr>
              <a:defRPr sz="9200"/>
            </a:lvl1pPr>
            <a:lvl2pPr>
              <a:defRPr sz="7700"/>
            </a:lvl2pPr>
            <a:lvl3pPr>
              <a:defRPr sz="6900"/>
            </a:lvl3pPr>
            <a:lvl4pPr>
              <a:defRPr sz="6100"/>
            </a:lvl4pPr>
            <a:lvl5pPr>
              <a:defRPr sz="6100"/>
            </a:lvl5pPr>
            <a:lvl6pPr>
              <a:defRPr sz="6100"/>
            </a:lvl6pPr>
            <a:lvl7pPr>
              <a:defRPr sz="6100"/>
            </a:lvl7pPr>
            <a:lvl8pPr>
              <a:defRPr sz="6100"/>
            </a:lvl8pPr>
            <a:lvl9pPr>
              <a:defRPr sz="6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802852" y="8059343"/>
            <a:ext cx="11140142" cy="3358751"/>
          </a:xfrm>
        </p:spPr>
        <p:txBody>
          <a:bodyPr anchor="b"/>
          <a:lstStyle>
            <a:lvl1pPr marL="0" indent="0">
              <a:buNone/>
              <a:defRPr sz="9200" b="1"/>
            </a:lvl1pPr>
            <a:lvl2pPr marL="1748790" indent="0">
              <a:buNone/>
              <a:defRPr sz="7700" b="1"/>
            </a:lvl2pPr>
            <a:lvl3pPr marL="3497580" indent="0">
              <a:buNone/>
              <a:defRPr sz="6900" b="1"/>
            </a:lvl3pPr>
            <a:lvl4pPr marL="5246370" indent="0">
              <a:buNone/>
              <a:defRPr sz="6100" b="1"/>
            </a:lvl4pPr>
            <a:lvl5pPr marL="6995160" indent="0">
              <a:buNone/>
              <a:defRPr sz="6100" b="1"/>
            </a:lvl5pPr>
            <a:lvl6pPr marL="8743950" indent="0">
              <a:buNone/>
              <a:defRPr sz="6100" b="1"/>
            </a:lvl6pPr>
            <a:lvl7pPr marL="10492740" indent="0">
              <a:buNone/>
              <a:defRPr sz="6100" b="1"/>
            </a:lvl7pPr>
            <a:lvl8pPr marL="12241530" indent="0">
              <a:buNone/>
              <a:defRPr sz="6100" b="1"/>
            </a:lvl8pPr>
            <a:lvl9pPr marL="13990320" indent="0">
              <a:buNone/>
              <a:defRPr sz="6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802852" y="11418094"/>
            <a:ext cx="11140142" cy="20744262"/>
          </a:xfrm>
        </p:spPr>
        <p:txBody>
          <a:bodyPr/>
          <a:lstStyle>
            <a:lvl1pPr>
              <a:defRPr sz="9200"/>
            </a:lvl1pPr>
            <a:lvl2pPr>
              <a:defRPr sz="7700"/>
            </a:lvl2pPr>
            <a:lvl3pPr>
              <a:defRPr sz="6900"/>
            </a:lvl3pPr>
            <a:lvl4pPr>
              <a:defRPr sz="6100"/>
            </a:lvl4pPr>
            <a:lvl5pPr>
              <a:defRPr sz="6100"/>
            </a:lvl5pPr>
            <a:lvl6pPr>
              <a:defRPr sz="6100"/>
            </a:lvl6pPr>
            <a:lvl7pPr>
              <a:defRPr sz="6100"/>
            </a:lvl7pPr>
            <a:lvl8pPr>
              <a:defRPr sz="6100"/>
            </a:lvl8pPr>
            <a:lvl9pPr>
              <a:defRPr sz="6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A6352-2676-4EF2-A5F0-CA356CFBA76D}" type="datetimeFigureOut">
              <a:rPr lang="en-US" smtClean="0"/>
              <a:t>13/9/2013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30668-276B-4714-992B-1EF49A4F5D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520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A6352-2676-4EF2-A5F0-CA356CFBA76D}" type="datetimeFigureOut">
              <a:rPr lang="en-US" smtClean="0"/>
              <a:t>13/9/2013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30668-276B-4714-992B-1EF49A4F5D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506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A6352-2676-4EF2-A5F0-CA356CFBA76D}" type="datetimeFigureOut">
              <a:rPr lang="en-US" smtClean="0"/>
              <a:t>13/9/2013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30668-276B-4714-992B-1EF49A4F5D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629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0159" y="1433512"/>
            <a:ext cx="8291663" cy="6100763"/>
          </a:xfrm>
        </p:spPr>
        <p:txBody>
          <a:bodyPr anchor="b"/>
          <a:lstStyle>
            <a:lvl1pPr algn="l">
              <a:defRPr sz="7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53732" y="1433515"/>
            <a:ext cx="14089261" cy="30728843"/>
          </a:xfrm>
        </p:spPr>
        <p:txBody>
          <a:bodyPr/>
          <a:lstStyle>
            <a:lvl1pPr>
              <a:defRPr sz="12200"/>
            </a:lvl1pPr>
            <a:lvl2pPr>
              <a:defRPr sz="10700"/>
            </a:lvl2pPr>
            <a:lvl3pPr>
              <a:defRPr sz="92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60159" y="7534278"/>
            <a:ext cx="8291663" cy="24628081"/>
          </a:xfrm>
        </p:spPr>
        <p:txBody>
          <a:bodyPr/>
          <a:lstStyle>
            <a:lvl1pPr marL="0" indent="0">
              <a:buNone/>
              <a:defRPr sz="5400"/>
            </a:lvl1pPr>
            <a:lvl2pPr marL="1748790" indent="0">
              <a:buNone/>
              <a:defRPr sz="4600"/>
            </a:lvl2pPr>
            <a:lvl3pPr marL="3497580" indent="0">
              <a:buNone/>
              <a:defRPr sz="3800"/>
            </a:lvl3pPr>
            <a:lvl4pPr marL="5246370" indent="0">
              <a:buNone/>
              <a:defRPr sz="3400"/>
            </a:lvl4pPr>
            <a:lvl5pPr marL="6995160" indent="0">
              <a:buNone/>
              <a:defRPr sz="3400"/>
            </a:lvl5pPr>
            <a:lvl6pPr marL="8743950" indent="0">
              <a:buNone/>
              <a:defRPr sz="3400"/>
            </a:lvl6pPr>
            <a:lvl7pPr marL="10492740" indent="0">
              <a:buNone/>
              <a:defRPr sz="3400"/>
            </a:lvl7pPr>
            <a:lvl8pPr marL="12241530" indent="0">
              <a:buNone/>
              <a:defRPr sz="3400"/>
            </a:lvl8pPr>
            <a:lvl9pPr marL="13990320" indent="0">
              <a:buNone/>
              <a:defRPr sz="3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A6352-2676-4EF2-A5F0-CA356CFBA76D}" type="datetimeFigureOut">
              <a:rPr lang="en-US" smtClean="0"/>
              <a:t>13/9/2013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30668-276B-4714-992B-1EF49A4F5D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446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9994" y="25203150"/>
            <a:ext cx="15121890" cy="2975375"/>
          </a:xfrm>
        </p:spPr>
        <p:txBody>
          <a:bodyPr anchor="b"/>
          <a:lstStyle>
            <a:lvl1pPr algn="l">
              <a:defRPr sz="7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939994" y="3217069"/>
            <a:ext cx="15121890" cy="21602700"/>
          </a:xfrm>
        </p:spPr>
        <p:txBody>
          <a:bodyPr/>
          <a:lstStyle>
            <a:lvl1pPr marL="0" indent="0">
              <a:buNone/>
              <a:defRPr sz="12200"/>
            </a:lvl1pPr>
            <a:lvl2pPr marL="1748790" indent="0">
              <a:buNone/>
              <a:defRPr sz="10700"/>
            </a:lvl2pPr>
            <a:lvl3pPr marL="3497580" indent="0">
              <a:buNone/>
              <a:defRPr sz="9200"/>
            </a:lvl3pPr>
            <a:lvl4pPr marL="5246370" indent="0">
              <a:buNone/>
              <a:defRPr sz="7700"/>
            </a:lvl4pPr>
            <a:lvl5pPr marL="6995160" indent="0">
              <a:buNone/>
              <a:defRPr sz="7700"/>
            </a:lvl5pPr>
            <a:lvl6pPr marL="8743950" indent="0">
              <a:buNone/>
              <a:defRPr sz="7700"/>
            </a:lvl6pPr>
            <a:lvl7pPr marL="10492740" indent="0">
              <a:buNone/>
              <a:defRPr sz="7700"/>
            </a:lvl7pPr>
            <a:lvl8pPr marL="12241530" indent="0">
              <a:buNone/>
              <a:defRPr sz="7700"/>
            </a:lvl8pPr>
            <a:lvl9pPr marL="13990320" indent="0">
              <a:buNone/>
              <a:defRPr sz="7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39994" y="28178524"/>
            <a:ext cx="15121890" cy="4225526"/>
          </a:xfrm>
        </p:spPr>
        <p:txBody>
          <a:bodyPr/>
          <a:lstStyle>
            <a:lvl1pPr marL="0" indent="0">
              <a:buNone/>
              <a:defRPr sz="5400"/>
            </a:lvl1pPr>
            <a:lvl2pPr marL="1748790" indent="0">
              <a:buNone/>
              <a:defRPr sz="4600"/>
            </a:lvl2pPr>
            <a:lvl3pPr marL="3497580" indent="0">
              <a:buNone/>
              <a:defRPr sz="3800"/>
            </a:lvl3pPr>
            <a:lvl4pPr marL="5246370" indent="0">
              <a:buNone/>
              <a:defRPr sz="3400"/>
            </a:lvl4pPr>
            <a:lvl5pPr marL="6995160" indent="0">
              <a:buNone/>
              <a:defRPr sz="3400"/>
            </a:lvl5pPr>
            <a:lvl6pPr marL="8743950" indent="0">
              <a:buNone/>
              <a:defRPr sz="3400"/>
            </a:lvl6pPr>
            <a:lvl7pPr marL="10492740" indent="0">
              <a:buNone/>
              <a:defRPr sz="3400"/>
            </a:lvl7pPr>
            <a:lvl8pPr marL="12241530" indent="0">
              <a:buNone/>
              <a:defRPr sz="3400"/>
            </a:lvl8pPr>
            <a:lvl9pPr marL="13990320" indent="0">
              <a:buNone/>
              <a:defRPr sz="3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A6352-2676-4EF2-A5F0-CA356CFBA76D}" type="datetimeFigureOut">
              <a:rPr lang="en-US" smtClean="0"/>
              <a:t>13/9/2013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30668-276B-4714-992B-1EF49A4F5D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520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t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0158" y="1441850"/>
            <a:ext cx="22682835" cy="6000750"/>
          </a:xfrm>
          <a:prstGeom prst="rect">
            <a:avLst/>
          </a:prstGeom>
        </p:spPr>
        <p:txBody>
          <a:bodyPr vert="horz" lIns="349758" tIns="174879" rIns="349758" bIns="17487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0158" y="8401053"/>
            <a:ext cx="22682835" cy="23761306"/>
          </a:xfrm>
          <a:prstGeom prst="rect">
            <a:avLst/>
          </a:prstGeom>
        </p:spPr>
        <p:txBody>
          <a:bodyPr vert="horz" lIns="349758" tIns="174879" rIns="349758" bIns="17487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60158" y="33370840"/>
            <a:ext cx="5880735" cy="1916906"/>
          </a:xfrm>
          <a:prstGeom prst="rect">
            <a:avLst/>
          </a:prstGeom>
        </p:spPr>
        <p:txBody>
          <a:bodyPr vert="horz" lIns="349758" tIns="174879" rIns="349758" bIns="174879" rtlCol="0" anchor="ctr"/>
          <a:lstStyle>
            <a:lvl1pPr algn="l">
              <a:defRPr sz="4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7A6352-2676-4EF2-A5F0-CA356CFBA76D}" type="datetimeFigureOut">
              <a:rPr lang="en-US" smtClean="0"/>
              <a:t>13/9/2013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611076" y="33370840"/>
            <a:ext cx="7980998" cy="1916906"/>
          </a:xfrm>
          <a:prstGeom prst="rect">
            <a:avLst/>
          </a:prstGeom>
        </p:spPr>
        <p:txBody>
          <a:bodyPr vert="horz" lIns="349758" tIns="174879" rIns="349758" bIns="174879" rtlCol="0" anchor="ctr"/>
          <a:lstStyle>
            <a:lvl1pPr algn="ctr">
              <a:defRPr sz="4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062258" y="33370840"/>
            <a:ext cx="5880735" cy="1916906"/>
          </a:xfrm>
          <a:prstGeom prst="rect">
            <a:avLst/>
          </a:prstGeom>
        </p:spPr>
        <p:txBody>
          <a:bodyPr vert="horz" lIns="349758" tIns="174879" rIns="349758" bIns="174879" rtlCol="0" anchor="ctr"/>
          <a:lstStyle>
            <a:lvl1pPr algn="r">
              <a:defRPr sz="4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630668-276B-4714-992B-1EF49A4F5D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241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97580" rtl="0" eaLnBrk="1" latinLnBrk="0" hangingPunct="1">
        <a:spcBef>
          <a:spcPct val="0"/>
        </a:spcBef>
        <a:buNone/>
        <a:defRPr sz="16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11593" indent="-1311593" algn="l" defTabSz="3497580" rtl="0" eaLnBrk="1" latinLnBrk="0" hangingPunct="1">
        <a:spcBef>
          <a:spcPct val="20000"/>
        </a:spcBef>
        <a:buFont typeface="Arial" panose="020B0604020202020204" pitchFamily="34" charset="0"/>
        <a:buChar char="•"/>
        <a:defRPr sz="12200" kern="1200">
          <a:solidFill>
            <a:schemeClr val="tx1"/>
          </a:solidFill>
          <a:latin typeface="+mn-lt"/>
          <a:ea typeface="+mn-ea"/>
          <a:cs typeface="+mn-cs"/>
        </a:defRPr>
      </a:lvl1pPr>
      <a:lvl2pPr marL="2841784" indent="-1092994" algn="l" defTabSz="3497580" rtl="0" eaLnBrk="1" latinLnBrk="0" hangingPunct="1">
        <a:spcBef>
          <a:spcPct val="20000"/>
        </a:spcBef>
        <a:buFont typeface="Arial" panose="020B0604020202020204" pitchFamily="34" charset="0"/>
        <a:buChar char="–"/>
        <a:defRPr sz="10700" kern="1200">
          <a:solidFill>
            <a:schemeClr val="tx1"/>
          </a:solidFill>
          <a:latin typeface="+mn-lt"/>
          <a:ea typeface="+mn-ea"/>
          <a:cs typeface="+mn-cs"/>
        </a:defRPr>
      </a:lvl2pPr>
      <a:lvl3pPr marL="4371975" indent="-874395" algn="l" defTabSz="3497580" rtl="0" eaLnBrk="1" latinLnBrk="0" hangingPunct="1">
        <a:spcBef>
          <a:spcPct val="20000"/>
        </a:spcBef>
        <a:buFont typeface="Arial" panose="020B0604020202020204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3pPr>
      <a:lvl4pPr marL="6120765" indent="-874395" algn="l" defTabSz="3497580" rtl="0" eaLnBrk="1" latinLnBrk="0" hangingPunct="1">
        <a:spcBef>
          <a:spcPct val="20000"/>
        </a:spcBef>
        <a:buFont typeface="Arial" panose="020B0604020202020204" pitchFamily="34" charset="0"/>
        <a:buChar char="–"/>
        <a:defRPr sz="7700" kern="1200">
          <a:solidFill>
            <a:schemeClr val="tx1"/>
          </a:solidFill>
          <a:latin typeface="+mn-lt"/>
          <a:ea typeface="+mn-ea"/>
          <a:cs typeface="+mn-cs"/>
        </a:defRPr>
      </a:lvl4pPr>
      <a:lvl5pPr marL="7869555" indent="-874395" algn="l" defTabSz="3497580" rtl="0" eaLnBrk="1" latinLnBrk="0" hangingPunct="1">
        <a:spcBef>
          <a:spcPct val="20000"/>
        </a:spcBef>
        <a:buFont typeface="Arial" panose="020B0604020202020204" pitchFamily="34" charset="0"/>
        <a:buChar char="»"/>
        <a:defRPr sz="7700" kern="1200">
          <a:solidFill>
            <a:schemeClr val="tx1"/>
          </a:solidFill>
          <a:latin typeface="+mn-lt"/>
          <a:ea typeface="+mn-ea"/>
          <a:cs typeface="+mn-cs"/>
        </a:defRPr>
      </a:lvl5pPr>
      <a:lvl6pPr marL="9618345" indent="-874395" algn="l" defTabSz="3497580" rtl="0" eaLnBrk="1" latinLnBrk="0" hangingPunct="1">
        <a:spcBef>
          <a:spcPct val="20000"/>
        </a:spcBef>
        <a:buFont typeface="Arial" panose="020B0604020202020204" pitchFamily="34" charset="0"/>
        <a:buChar char="•"/>
        <a:defRPr sz="7700" kern="1200">
          <a:solidFill>
            <a:schemeClr val="tx1"/>
          </a:solidFill>
          <a:latin typeface="+mn-lt"/>
          <a:ea typeface="+mn-ea"/>
          <a:cs typeface="+mn-cs"/>
        </a:defRPr>
      </a:lvl6pPr>
      <a:lvl7pPr marL="11367135" indent="-874395" algn="l" defTabSz="3497580" rtl="0" eaLnBrk="1" latinLnBrk="0" hangingPunct="1">
        <a:spcBef>
          <a:spcPct val="20000"/>
        </a:spcBef>
        <a:buFont typeface="Arial" panose="020B0604020202020204" pitchFamily="34" charset="0"/>
        <a:buChar char="•"/>
        <a:defRPr sz="7700" kern="1200">
          <a:solidFill>
            <a:schemeClr val="tx1"/>
          </a:solidFill>
          <a:latin typeface="+mn-lt"/>
          <a:ea typeface="+mn-ea"/>
          <a:cs typeface="+mn-cs"/>
        </a:defRPr>
      </a:lvl7pPr>
      <a:lvl8pPr marL="13115925" indent="-874395" algn="l" defTabSz="3497580" rtl="0" eaLnBrk="1" latinLnBrk="0" hangingPunct="1">
        <a:spcBef>
          <a:spcPct val="20000"/>
        </a:spcBef>
        <a:buFont typeface="Arial" panose="020B0604020202020204" pitchFamily="34" charset="0"/>
        <a:buChar char="•"/>
        <a:defRPr sz="7700" kern="1200">
          <a:solidFill>
            <a:schemeClr val="tx1"/>
          </a:solidFill>
          <a:latin typeface="+mn-lt"/>
          <a:ea typeface="+mn-ea"/>
          <a:cs typeface="+mn-cs"/>
        </a:defRPr>
      </a:lvl8pPr>
      <a:lvl9pPr marL="14864715" indent="-874395" algn="l" defTabSz="3497580" rtl="0" eaLnBrk="1" latinLnBrk="0" hangingPunct="1">
        <a:spcBef>
          <a:spcPct val="20000"/>
        </a:spcBef>
        <a:buFont typeface="Arial" panose="020B0604020202020204" pitchFamily="34" charset="0"/>
        <a:buChar char="•"/>
        <a:defRPr sz="7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97580" rtl="0" eaLnBrk="1" latinLnBrk="0" hangingPunct="1">
        <a:defRPr sz="6900" kern="1200">
          <a:solidFill>
            <a:schemeClr val="tx1"/>
          </a:solidFill>
          <a:latin typeface="+mn-lt"/>
          <a:ea typeface="+mn-ea"/>
          <a:cs typeface="+mn-cs"/>
        </a:defRPr>
      </a:lvl1pPr>
      <a:lvl2pPr marL="1748790" algn="l" defTabSz="3497580" rtl="0" eaLnBrk="1" latinLnBrk="0" hangingPunct="1">
        <a:defRPr sz="6900" kern="1200">
          <a:solidFill>
            <a:schemeClr val="tx1"/>
          </a:solidFill>
          <a:latin typeface="+mn-lt"/>
          <a:ea typeface="+mn-ea"/>
          <a:cs typeface="+mn-cs"/>
        </a:defRPr>
      </a:lvl2pPr>
      <a:lvl3pPr marL="3497580" algn="l" defTabSz="3497580" rtl="0" eaLnBrk="1" latinLnBrk="0" hangingPunct="1">
        <a:defRPr sz="6900" kern="1200">
          <a:solidFill>
            <a:schemeClr val="tx1"/>
          </a:solidFill>
          <a:latin typeface="+mn-lt"/>
          <a:ea typeface="+mn-ea"/>
          <a:cs typeface="+mn-cs"/>
        </a:defRPr>
      </a:lvl3pPr>
      <a:lvl4pPr marL="5246370" algn="l" defTabSz="3497580" rtl="0" eaLnBrk="1" latinLnBrk="0" hangingPunct="1">
        <a:defRPr sz="6900" kern="1200">
          <a:solidFill>
            <a:schemeClr val="tx1"/>
          </a:solidFill>
          <a:latin typeface="+mn-lt"/>
          <a:ea typeface="+mn-ea"/>
          <a:cs typeface="+mn-cs"/>
        </a:defRPr>
      </a:lvl4pPr>
      <a:lvl5pPr marL="6995160" algn="l" defTabSz="3497580" rtl="0" eaLnBrk="1" latinLnBrk="0" hangingPunct="1">
        <a:defRPr sz="6900" kern="1200">
          <a:solidFill>
            <a:schemeClr val="tx1"/>
          </a:solidFill>
          <a:latin typeface="+mn-lt"/>
          <a:ea typeface="+mn-ea"/>
          <a:cs typeface="+mn-cs"/>
        </a:defRPr>
      </a:lvl5pPr>
      <a:lvl6pPr marL="8743950" algn="l" defTabSz="3497580" rtl="0" eaLnBrk="1" latinLnBrk="0" hangingPunct="1">
        <a:defRPr sz="6900" kern="1200">
          <a:solidFill>
            <a:schemeClr val="tx1"/>
          </a:solidFill>
          <a:latin typeface="+mn-lt"/>
          <a:ea typeface="+mn-ea"/>
          <a:cs typeface="+mn-cs"/>
        </a:defRPr>
      </a:lvl6pPr>
      <a:lvl7pPr marL="10492740" algn="l" defTabSz="3497580" rtl="0" eaLnBrk="1" latinLnBrk="0" hangingPunct="1">
        <a:defRPr sz="6900" kern="1200">
          <a:solidFill>
            <a:schemeClr val="tx1"/>
          </a:solidFill>
          <a:latin typeface="+mn-lt"/>
          <a:ea typeface="+mn-ea"/>
          <a:cs typeface="+mn-cs"/>
        </a:defRPr>
      </a:lvl7pPr>
      <a:lvl8pPr marL="12241530" algn="l" defTabSz="3497580" rtl="0" eaLnBrk="1" latinLnBrk="0" hangingPunct="1">
        <a:defRPr sz="6900" kern="1200">
          <a:solidFill>
            <a:schemeClr val="tx1"/>
          </a:solidFill>
          <a:latin typeface="+mn-lt"/>
          <a:ea typeface="+mn-ea"/>
          <a:cs typeface="+mn-cs"/>
        </a:defRPr>
      </a:lvl8pPr>
      <a:lvl9pPr marL="13990320" algn="l" defTabSz="3497580" rtl="0" eaLnBrk="1" latinLnBrk="0" hangingPunct="1">
        <a:defRPr sz="6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2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UFGNSM 13</dc:creator>
  <cp:keywords>UFGNSM 13 Poster</cp:keywords>
  <cp:lastModifiedBy>Reza Mortazavi</cp:lastModifiedBy>
  <cp:revision>2</cp:revision>
  <dcterms:created xsi:type="dcterms:W3CDTF">2013-09-13T06:37:22Z</dcterms:created>
  <dcterms:modified xsi:type="dcterms:W3CDTF">2013-09-13T06:49:27Z</dcterms:modified>
</cp:coreProperties>
</file>